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6452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4207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73594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88014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2816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2008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8614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4762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8564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6355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097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8666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3456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654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6931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4047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35275-A0AC-4334-881F-61105DC20FAD}" type="datetimeFigureOut">
              <a:rPr lang="en-CA" smtClean="0"/>
              <a:t>2022-01-20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0EFCC37-0D93-466E-A352-EE0E05475D7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6739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ident.me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1880/ui/" TargetMode="External"/><Relationship Id="rId2" Type="http://schemas.openxmlformats.org/officeDocument/2006/relationships/hyperlink" Target="http://127.0.0.1:1880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FEFE-31D0-4AEF-86AD-DC07B53EB7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000" b="0" i="0" dirty="0">
                <a:solidFill>
                  <a:srgbClr val="676767"/>
                </a:solidFill>
                <a:effectLst/>
                <a:latin typeface="Roboto Slab"/>
              </a:rPr>
              <a:t>Email Alert if Public IP address changes - Updated</a:t>
            </a:r>
            <a:endParaRPr lang="en-CA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C9512-7DFC-402C-81B8-4D0EE80118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6"/>
            <a:ext cx="8351636" cy="2360477"/>
          </a:xfrm>
        </p:spPr>
        <p:txBody>
          <a:bodyPr>
            <a:normAutofit/>
          </a:bodyPr>
          <a:lstStyle/>
          <a:p>
            <a:r>
              <a:rPr lang="en-IN" dirty="0"/>
              <a:t>Karthikeyan K 2018103549</a:t>
            </a:r>
          </a:p>
          <a:p>
            <a:r>
              <a:rPr lang="en-IN" dirty="0"/>
              <a:t>Jim Tony B 2018103543</a:t>
            </a:r>
          </a:p>
          <a:p>
            <a:r>
              <a:rPr lang="en-IN" dirty="0"/>
              <a:t>Bharath S 2018103519</a:t>
            </a:r>
          </a:p>
          <a:p>
            <a:r>
              <a:rPr lang="en-IN" dirty="0"/>
              <a:t>Dhanush Kumar K 2018103022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96536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3248-25AA-479A-865B-E91F07E62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5F4B8-47A9-498A-A28B-D06448FD8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2000" dirty="0">
              <a:solidFill>
                <a:schemeClr val="tx1"/>
              </a:solidFill>
              <a:latin typeface="Open Sans" panose="020B0604020202020204" pitchFamily="34" charset="0"/>
            </a:endParaRPr>
          </a:p>
          <a:p>
            <a:pPr algn="l"/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this we designed and implemented an IoT (Internet of Things) platform for getting </a:t>
            </a:r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 IP address and checking whether it changed 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using the Node-RED platform.</a:t>
            </a:r>
          </a:p>
          <a:p>
            <a:pPr algn="l"/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Node-RED allows us to wire together nodes to create flows, which carry out our programming task. </a:t>
            </a:r>
          </a:p>
        </p:txBody>
      </p:sp>
    </p:spTree>
    <p:extLst>
      <p:ext uri="{BB962C8B-B14F-4D97-AF65-F5344CB8AC3E}">
        <p14:creationId xmlns:p14="http://schemas.microsoft.com/office/powerpoint/2010/main" val="1184782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56FBB-84EB-4F70-8355-530703F7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overview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B4223-4256-410E-B419-45813F8DF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system obtains the current public IP address via </a:t>
            </a:r>
            <a:r>
              <a:rPr lang="en-GB" sz="20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https://ident.me</a:t>
            </a:r>
            <a:endParaRPr lang="en-GB" sz="2000" b="0" i="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asses the result through a 'switch' node programmed only to accept data in the format of a IP address - regex validity check.</a:t>
            </a:r>
          </a:p>
          <a:p>
            <a:r>
              <a:rPr lang="en-GB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IP address is then compared to the previous recorded IP address, and if they differ - then an email is sent to the email address provided, otherwise the flow ends.</a:t>
            </a:r>
            <a:endParaRPr lang="en-CA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IP address check will be triggered for every 1 min.</a:t>
            </a:r>
          </a:p>
        </p:txBody>
      </p:sp>
    </p:spTree>
    <p:extLst>
      <p:ext uri="{BB962C8B-B14F-4D97-AF65-F5344CB8AC3E}">
        <p14:creationId xmlns:p14="http://schemas.microsoft.com/office/powerpoint/2010/main" val="2342463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4636-E041-4318-8FFE-ACA83AE9F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Flow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2D9C9C3-2613-4B5E-A0AC-83F633D5E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972" y="2451218"/>
            <a:ext cx="11594055" cy="3411988"/>
          </a:xfrm>
        </p:spPr>
      </p:pic>
    </p:spTree>
    <p:extLst>
      <p:ext uri="{BB962C8B-B14F-4D97-AF65-F5344CB8AC3E}">
        <p14:creationId xmlns:p14="http://schemas.microsoft.com/office/powerpoint/2010/main" val="3339304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D806B-A8D0-4C72-A2A0-C233DA41A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314" y="178676"/>
            <a:ext cx="8596668" cy="1320800"/>
          </a:xfrm>
        </p:spPr>
        <p:txBody>
          <a:bodyPr/>
          <a:lstStyle/>
          <a:p>
            <a:r>
              <a:rPr lang="en-IN" dirty="0"/>
              <a:t>Video simulation</a:t>
            </a:r>
            <a:endParaRPr lang="en-CA" dirty="0"/>
          </a:p>
        </p:txBody>
      </p:sp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D383CBED-55AD-4642-81BF-185B58BAA6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6402" y="1238870"/>
            <a:ext cx="8859798" cy="4983254"/>
          </a:xfrm>
        </p:spPr>
      </p:pic>
    </p:spTree>
    <p:extLst>
      <p:ext uri="{BB962C8B-B14F-4D97-AF65-F5344CB8AC3E}">
        <p14:creationId xmlns:p14="http://schemas.microsoft.com/office/powerpoint/2010/main" val="14129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AB87-3933-4B5B-82B8-CE73D4BB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Node red installation and deploying the system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E6591-3814-4581-B960-EFA27081E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Install Node-Red</a:t>
            </a:r>
          </a:p>
          <a:p>
            <a:r>
              <a:rPr lang="en-GB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GB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pen a browser at the address </a:t>
            </a:r>
            <a:r>
              <a:rPr lang="en-GB" sz="18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http://127.0.0.1:1880/</a:t>
            </a:r>
            <a:r>
              <a:rPr lang="en-GB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, where the node-red MVC flow is.</a:t>
            </a:r>
          </a:p>
          <a:p>
            <a:r>
              <a:rPr lang="en-GB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the flows as mentioned in the previous slides.</a:t>
            </a:r>
          </a:p>
          <a:p>
            <a:r>
              <a:rPr lang="en-GB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the email address and password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the recipient email address</a:t>
            </a:r>
            <a:endParaRPr lang="en-GB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 the Flows</a:t>
            </a:r>
          </a:p>
          <a:p>
            <a:r>
              <a:rPr lang="en-GB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order to see the </a:t>
            </a:r>
            <a:r>
              <a:rPr lang="en-GB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ui</a:t>
            </a:r>
            <a:r>
              <a:rPr lang="en-GB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results of running the code you should open a browser tab at the address </a:t>
            </a:r>
            <a:r>
              <a:rPr lang="en-GB" sz="18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http://127.0.0.1:1880/ui/</a:t>
            </a:r>
            <a:r>
              <a:rPr lang="en-GB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where the dashboard is.</a:t>
            </a:r>
            <a:endParaRPr lang="en-GB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29948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933D0-1C43-4E36-A07D-3026B166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Mail 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BF19F6-A344-44AC-ADB2-F3E50B8E8E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2098565"/>
            <a:ext cx="10536675" cy="3366814"/>
          </a:xfrm>
        </p:spPr>
      </p:pic>
    </p:spTree>
    <p:extLst>
      <p:ext uri="{BB962C8B-B14F-4D97-AF65-F5344CB8AC3E}">
        <p14:creationId xmlns:p14="http://schemas.microsoft.com/office/powerpoint/2010/main" val="107094312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</TotalTime>
  <Words>244</Words>
  <Application>Microsoft Office PowerPoint</Application>
  <PresentationFormat>Widescreen</PresentationFormat>
  <Paragraphs>25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Open Sans</vt:lpstr>
      <vt:lpstr>Roboto Slab</vt:lpstr>
      <vt:lpstr>Trebuchet MS</vt:lpstr>
      <vt:lpstr>Wingdings 3</vt:lpstr>
      <vt:lpstr>Facet</vt:lpstr>
      <vt:lpstr>Email Alert if Public IP address changes - Updated</vt:lpstr>
      <vt:lpstr>Introduction</vt:lpstr>
      <vt:lpstr>System overview</vt:lpstr>
      <vt:lpstr>Flow</vt:lpstr>
      <vt:lpstr>Video simulation</vt:lpstr>
      <vt:lpstr>Node red installation and deploying the system</vt:lpstr>
      <vt:lpstr>Mail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Email Alert if Public IP address changes - Updated</dc:title>
  <dc:creator>KARTHIKEYAN K</dc:creator>
  <cp:lastModifiedBy>KARTHIKEYAN K</cp:lastModifiedBy>
  <cp:revision>3</cp:revision>
  <dcterms:created xsi:type="dcterms:W3CDTF">2022-01-20T09:21:15Z</dcterms:created>
  <dcterms:modified xsi:type="dcterms:W3CDTF">2022-01-20T09:48:50Z</dcterms:modified>
</cp:coreProperties>
</file>

<file path=docProps/thumbnail.jpeg>
</file>